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66" r:id="rId3"/>
    <p:sldId id="259" r:id="rId4"/>
    <p:sldId id="267" r:id="rId5"/>
    <p:sldId id="260" r:id="rId6"/>
    <p:sldId id="258" r:id="rId7"/>
    <p:sldId id="275" r:id="rId8"/>
    <p:sldId id="261" r:id="rId9"/>
    <p:sldId id="264" r:id="rId10"/>
    <p:sldId id="268" r:id="rId11"/>
    <p:sldId id="272" r:id="rId12"/>
    <p:sldId id="274" r:id="rId13"/>
    <p:sldId id="257" r:id="rId14"/>
    <p:sldId id="265" r:id="rId15"/>
    <p:sldId id="271" r:id="rId16"/>
    <p:sldId id="262" r:id="rId17"/>
    <p:sldId id="270" r:id="rId18"/>
    <p:sldId id="263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C70F099-1603-4AF9-9EF0-375739E6AE2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F1B3B2-9CF0-410E-9A13-A17BCC4E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03E9-0B5A-49EB-941D-9DAEC29273F7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752C-8D62-4BF9-9674-1E97F069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467F-7609-49C1-B198-0750F7C5E627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253A-437A-4338-90B6-F2A709A3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3C7-48B3-4E70-8896-0C7595DD718B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989-56ED-4626-AC75-BAE4070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587F-D675-4CB1-BB9C-BA86428DEC4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08E-D0A6-410E-A99D-AE1A6988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5D2-D5F5-43F6-9B63-545C6A4CBABC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B4E5-5705-4171-916E-6B134794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122B-B267-47C9-AB87-D1FA5C8FBC3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07E8-5683-4775-B5C1-5CD2D4E0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4036-976E-40B7-9D48-7196F0241EEA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52F8-AFFA-4483-8241-910BAF0D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7FD8-4D5A-4E95-A648-DA58CDCE0201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597-5705-4DE9-A5ED-1A9D22A4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96F4-9260-4250-9FF9-D52843C1AFC9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8A71-A8BA-4F0D-9589-A0A02EAE3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4C97-2590-42F5-A1FE-C04C031ACA2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93DF-633A-41C2-9541-593D76CE5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586A-4AD0-4007-BBEA-9C755F0A30B6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6D3C-962B-4FEE-A75B-006D8B87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4FFCD-82FC-4E85-8D3E-1AA6C5B34518}" type="datetimeFigureOut">
              <a:rPr lang="ru-RU"/>
              <a:pPr>
                <a:defRPr/>
              </a:pPr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6E591-6031-491E-8BE6-3CEE8CAE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7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7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ownloads\rast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052736"/>
            <a:ext cx="59584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ИНТЕРАКТИВНАЯ ИГРА</a:t>
            </a:r>
          </a:p>
          <a:p>
            <a:pPr algn="ctr"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по</a:t>
            </a:r>
          </a:p>
          <a:p>
            <a:pPr algn="ctr"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русскому народному </a:t>
            </a:r>
          </a:p>
          <a:p>
            <a:pPr algn="ctr">
              <a:defRPr/>
            </a:pPr>
            <a:r>
              <a:rPr lang="ru-RU" sz="3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творчеству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717032"/>
            <a:ext cx="237626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Выполнила: </a:t>
            </a:r>
          </a:p>
          <a:p>
            <a:pPr algn="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Хусаинова </a:t>
            </a:r>
          </a:p>
          <a:p>
            <a:pPr algn="r">
              <a:defRPr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Диляра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Рашитовна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58924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Нижневартовск</a:t>
            </a:r>
          </a:p>
          <a:p>
            <a:pPr algn="ctr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5311" y="44624"/>
            <a:ext cx="821340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лишнюю игрушку 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назови вид росписи</a:t>
            </a:r>
          </a:p>
        </p:txBody>
      </p:sp>
      <p:pic>
        <p:nvPicPr>
          <p:cNvPr id="25603" name="Picture 3" descr="C:\Users\Жанна\Desktop\для игр\bd7f50432b7948e01e29e1d01651ab8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77963" y="1960563"/>
            <a:ext cx="5715001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Жанна\Desktop\для игр\russian-arts-crafts5b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1798638"/>
            <a:ext cx="2473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Жанна\Desktop\для игр\4338975_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37038" y="2133600"/>
            <a:ext cx="2603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Жанна\Desktop\для игр\i009-001-22138839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798638"/>
            <a:ext cx="23923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Жанна\Desktop\дым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276475"/>
            <a:ext cx="21955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хохлом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5813" y="1989138"/>
            <a:ext cx="27320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Жанна\Desktop\гжель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2105025"/>
            <a:ext cx="34067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Жанна\Desktop\городец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6550" y="2389188"/>
            <a:ext cx="25796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6906" y="188640"/>
            <a:ext cx="66468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игрушку,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расписанную гжелью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9525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0587" y="43879"/>
            <a:ext cx="794025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из этих игрушек не </a:t>
            </a:r>
          </a:p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Филимоновская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1747" name="Picture 3" descr="C:\Users\Жанна\Desktop\c37d0b900a081624586dfa0b7148664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2459038"/>
            <a:ext cx="22034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Жанна\Desktop\0030-045-Segodnja-v-Odoeve-otkryta-igrushechnaja-masterskaj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2100263"/>
            <a:ext cx="28225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Жанна\Desktop\filimonovskaya_igrushk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2201863"/>
            <a:ext cx="27352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Users\Жанна\Desktop\для игр\4338975_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11400" y="2205038"/>
            <a:ext cx="27019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 городецкую роспись</a:t>
            </a:r>
          </a:p>
        </p:txBody>
      </p:sp>
      <p:pic>
        <p:nvPicPr>
          <p:cNvPr id="1433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750" y="0"/>
            <a:ext cx="9144000" cy="6796088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2807"/>
            <a:ext cx="75972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городецкую роспись</a:t>
            </a:r>
          </a:p>
        </p:txBody>
      </p:sp>
      <p:pic>
        <p:nvPicPr>
          <p:cNvPr id="3082" name="Picture 10" descr="C:\Users\Жанна\Desktop\для игр\094525_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6363" y="1862138"/>
            <a:ext cx="32861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Жанна\Desktop\для игр\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862138"/>
            <a:ext cx="32035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Жанна\Desktop\для игр\элемент хохломы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9550" y="4508500"/>
            <a:ext cx="3181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Жанна\Desktop\для игр\уголок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163" y="4508500"/>
            <a:ext cx="3087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-87313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6913" y="9525"/>
            <a:ext cx="74901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лишний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12294" name="Picture 4" descr="C:\Users\Жанна\Desktop\для игр\ложка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28044">
            <a:off x="0" y="2074863"/>
            <a:ext cx="31321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Жанна\Desktop\для игр\ложка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2284413"/>
            <a:ext cx="2133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Жанна\Desktop\для игр\ложка 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49571">
            <a:off x="5707063" y="2430463"/>
            <a:ext cx="37131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Жанна\Desktop\для игр\ложка 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646023">
            <a:off x="3387725" y="3157538"/>
            <a:ext cx="3810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7704" y="26974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895" y="1124744"/>
            <a:ext cx="84837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 липы свито дырявое корыто,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дороге идет, клетки кладет.</a:t>
            </a:r>
          </a:p>
        </p:txBody>
      </p:sp>
      <p:pic>
        <p:nvPicPr>
          <p:cNvPr id="17416" name="Picture 8" descr="C:\Users\Жанна\Desktop\лапоточ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322513"/>
            <a:ext cx="3311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1981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3664" y="4763"/>
            <a:ext cx="61766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одежды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относится к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русскому народному наряду?</a:t>
            </a:r>
          </a:p>
        </p:txBody>
      </p:sp>
      <p:pic>
        <p:nvPicPr>
          <p:cNvPr id="19459" name="Picture 3" descr="C:\Users\Жанна\Desktop\для игр\лапт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366838"/>
            <a:ext cx="27749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Жанна\Desktop\для игр\джинсы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" y="3789363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Жанна\Desktop\для игр\косоворо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1792288"/>
            <a:ext cx="33670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3738" y="3560763"/>
            <a:ext cx="215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1766" y="35520"/>
            <a:ext cx="79328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русский народный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головной убор</a:t>
            </a:r>
          </a:p>
        </p:txBody>
      </p:sp>
      <p:pic>
        <p:nvPicPr>
          <p:cNvPr id="27652" name="Picture 4" descr="C:\Users\Жанна\Desktop\кокошн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628775"/>
            <a:ext cx="27701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Жанна\Desktop\шап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85950" y="3702050"/>
            <a:ext cx="26701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Жанна\Desktop\кеп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484313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Жанна\Desktop\шлап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825" y="3995738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65615" y="46018"/>
            <a:ext cx="575234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девочку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сарафан</a:t>
            </a:r>
          </a:p>
        </p:txBody>
      </p:sp>
      <p:pic>
        <p:nvPicPr>
          <p:cNvPr id="19462" name="Picture 3" descr="C:\Users\Жанна\Desktop\для игр\девоч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0" y="1341438"/>
            <a:ext cx="41306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8538" y="1974850"/>
            <a:ext cx="2090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Жанна\Desktop\для игр\сарафан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0025" y="3327400"/>
            <a:ext cx="2593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Жанна\Desktop\для игр\сарафан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57488" y="3432175"/>
            <a:ext cx="26209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3958E-6 L -0.42361 0.156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7586" y="0"/>
            <a:ext cx="572227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мальчика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наряд</a:t>
            </a:r>
          </a:p>
        </p:txBody>
      </p:sp>
      <p:pic>
        <p:nvPicPr>
          <p:cNvPr id="20486" name="Picture 10" descr="C:\Users\Жанна\Desktop\19262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744788"/>
            <a:ext cx="4949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Жанна\Desktop\80783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1772816"/>
            <a:ext cx="32813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Users\Жанна\Desktop\64624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0475" y="2941638"/>
            <a:ext cx="26495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:\Users\Жанна\Desktop\одеж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9925" y="1309688"/>
            <a:ext cx="27559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L -0.6783 0.25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6955" y="188640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pic>
        <p:nvPicPr>
          <p:cNvPr id="23555" name="Picture 3" descr="C:\Users\Жанна\Desktop\мат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0700" y="2781300"/>
            <a:ext cx="53387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900113" y="908050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яркие сестрички,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Дружно спрятали косички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И живут семьей одной.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Только старшую открой,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ней сидит сестра другая,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той еще сестра меньшая.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Доберешься ты до крошки,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девицы -...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077438"/>
            <a:ext cx="13689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9428" y="2967335"/>
            <a:ext cx="89851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eskneesCTT" pitchFamily="2" charset="0"/>
              </a:rPr>
              <a:t>Ты молодец !!!</a:t>
            </a:r>
          </a:p>
        </p:txBody>
      </p:sp>
      <p:pic>
        <p:nvPicPr>
          <p:cNvPr id="21510" name="Picture 3" descr="C:\Users\Жанна\Desktop\26943736_26497509_Bezimeni25i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3375"/>
            <a:ext cx="267493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Его съесть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3" y="17463"/>
            <a:ext cx="9212262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17119" y="332656"/>
            <a:ext cx="83097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ТАКУЮ ЖЕ МАТРЁШКУ</a:t>
            </a:r>
          </a:p>
        </p:txBody>
      </p:sp>
      <p:pic>
        <p:nvPicPr>
          <p:cNvPr id="4102" name="Picture 6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844675"/>
            <a:ext cx="2033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Жанна\Desktop\для игр\0_e603c_ea9872c4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1550" y="1163638"/>
            <a:ext cx="1381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Жанна\Desktop\для игр\матр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3924300"/>
            <a:ext cx="1425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Жанна\Desktop\для игр\матр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00" y="3924300"/>
            <a:ext cx="14271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1988" y="1163638"/>
            <a:ext cx="13795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0.12685 L -0.2165 0.30787 C -0.24601 0.34861 -0.29306 0.37593 -0.34236 0.38218 C -0.40052 0.38959 -0.4474 0.37431 -0.48247 0.34306 L -0.64775 0.20278 " pathEditMode="relative" rAng="10473923" ptsTypes="FffFF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806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матрешки не хватает?</a:t>
            </a:r>
          </a:p>
        </p:txBody>
      </p:sp>
      <p:pic>
        <p:nvPicPr>
          <p:cNvPr id="5126" name="Picture 4" descr="C:\Users\Жанна\Desktop\для игр\000000008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84213" y="836613"/>
            <a:ext cx="4197351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Жанна\Desktop\для игр\000000008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23950" y="1193800"/>
            <a:ext cx="36226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Users\Жанна\Desktop\для игр\000000008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7163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Жанна\Desktop\для игр\000000008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05125" y="4581525"/>
            <a:ext cx="2589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Users\Жанна\Desktop\для игр\000000008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46688" y="2339975"/>
            <a:ext cx="20669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9" descr="C:\Users\Жанна\Desktop\для игр\000000008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19838" y="2720975"/>
            <a:ext cx="1520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23963" y="5329238"/>
            <a:ext cx="1517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46600" y="3703638"/>
            <a:ext cx="4194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8569" y="5543481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7861" y="5552697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6146" y="5539762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9977 C 0.02917 -0.10694 0.04236 -0.1118 0.05399 -0.12199 C 0.06077 -0.12824 0.06684 -0.13495 0.07431 -0.13935 C 0.08143 -0.14815 0.09149 -0.15092 0.1 -0.1544 C 0.10434 -0.15949 0.10729 -0.15926 0.11007 -0.16759 C 0.10833 -0.17916 0.11059 -0.17037 0.10452 -0.18055 C 0.09705 -0.19305 0.09913 -0.18958 0.09115 -0.19815 C 0.07952 -0.21088 0.06719 -0.22315 0.05625 -0.23703 C 0.06233 -0.24028 0.06511 -0.24907 0.07083 -0.25254 C 0.07761 -0.2625 0.08125 -0.26898 0.08889 -0.27477 C 0.1 -0.29583 0.10938 -0.31852 0.12031 -0.33981 C 0.12674 -0.35254 0.13004 -0.36898 0.13524 -0.38356 C 0.13004 -0.38634 0.12535 -0.3868 0.12153 -0.39375 L 0.12604 -0.38356 " pathEditMode="relative" rAng="0" ptsTypes="ffffffffffff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9408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матрешка лишняя?</a:t>
            </a:r>
          </a:p>
        </p:txBody>
      </p:sp>
      <p:pic>
        <p:nvPicPr>
          <p:cNvPr id="17412" name="Picture 4" descr="C:\Users\Жанна\Desktop\для игр\улыбашк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770063"/>
            <a:ext cx="8632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Жанна\Desktop\улыбашки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7588" y="1770063"/>
            <a:ext cx="22828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0660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4105" name="Picture 9" descr="C:\Users\Жанна\Desktop\для игр\поднос 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863" y="2716213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Жанна\Desktop\для игр\поднос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2724150"/>
            <a:ext cx="2082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Жанна\Desktop\для игр\поднос 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724150"/>
            <a:ext cx="2171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Жанна\Desktop\для игр\поднос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19900" y="2736850"/>
            <a:ext cx="21463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72897" y="27855"/>
            <a:ext cx="71997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назови вид росписи</a:t>
            </a:r>
          </a:p>
        </p:txBody>
      </p:sp>
      <p:pic>
        <p:nvPicPr>
          <p:cNvPr id="32771" name="Picture 3" descr="C:\Users\Жанна\Desktop\по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938" y="2443163"/>
            <a:ext cx="2349501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Жанна\Desktop\303063-750x75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613" y="2327275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Жанна\Desktop\DSC_00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4363" y="2528888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Жанна\Desktop\303058-750x7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8138" y="2460625"/>
            <a:ext cx="2422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5144"/>
            <a:ext cx="810755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предмет посуды и назови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 росписи</a:t>
            </a:r>
          </a:p>
        </p:txBody>
      </p:sp>
      <p:pic>
        <p:nvPicPr>
          <p:cNvPr id="18435" name="Picture 3" descr="C:\Users\Жанна\Desktop\для игр\хохл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2008188"/>
            <a:ext cx="16557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Жанна\Desktop\для игр\хохл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76738" y="2008188"/>
            <a:ext cx="25542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Жанна\Desktop\для игр\хохл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4222750"/>
            <a:ext cx="324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для игр\хохл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32450" y="3436938"/>
            <a:ext cx="30861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763" y="0"/>
            <a:ext cx="8108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 descr="C:\Users\Жанна\Desktop\чайни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2032000"/>
            <a:ext cx="28797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Жанна\Desktop\103710937_large_0_6cfbc_cdae5ea3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24375" y="2278063"/>
            <a:ext cx="2921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Жанна\Desktop\тарел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84863" y="4335463"/>
            <a:ext cx="28416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Жанна\Desktop\чайник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4075" y="4244975"/>
            <a:ext cx="2936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174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Найди городецкую роспись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Убери 2 одинаковые матрешки</dc:title>
  <dc:creator>Жанна</dc:creator>
  <cp:lastModifiedBy>Михаил</cp:lastModifiedBy>
  <cp:revision>54</cp:revision>
  <dcterms:created xsi:type="dcterms:W3CDTF">2014-03-15T07:02:02Z</dcterms:created>
  <dcterms:modified xsi:type="dcterms:W3CDTF">2020-11-05T14:36:31Z</dcterms:modified>
</cp:coreProperties>
</file>